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40"/>
        <p:guide pos="388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2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69.png"/><Relationship Id="rId24" Type="http://schemas.openxmlformats.org/officeDocument/2006/relationships/image" Target="../media/image68.png"/><Relationship Id="rId23" Type="http://schemas.openxmlformats.org/officeDocument/2006/relationships/image" Target="../media/image43.png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image" Target="../media/image6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image" Target="../media/image67.png"/><Relationship Id="rId14" Type="http://schemas.openxmlformats.org/officeDocument/2006/relationships/tags" Target="../tags/tag113.xml"/><Relationship Id="rId13" Type="http://schemas.openxmlformats.org/officeDocument/2006/relationships/image" Target="../media/image66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540760" y="488759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19265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38747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6868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6988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6747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4726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4518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4740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4740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4861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4861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1007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0854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5222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5069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33310" y="28702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19126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18783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2383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18865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18865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0332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449310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191643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199072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196977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23520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283273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287845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287845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12496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13055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19024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17119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47662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22656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22656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44182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39991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Traj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Traj </a:t>
            </a:r>
            <a:r>
              <a:rPr lang="en-US" altLang="zh-CN" sz="1200" b="1"/>
              <a:t>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B</a:t>
            </a:r>
            <a:r>
              <a:rPr lang="en-US" altLang="zh-CN" sz="1200" b="1"/>
              <a:t>uildings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4445" y="1990725"/>
            <a:ext cx="1195070" cy="727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7490" y="4453255"/>
            <a:ext cx="776605" cy="1078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WPS 演示</Application>
  <PresentationFormat>宽屏</PresentationFormat>
  <Paragraphs>203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179</cp:revision>
  <dcterms:created xsi:type="dcterms:W3CDTF">2019-06-19T02:08:00Z</dcterms:created>
  <dcterms:modified xsi:type="dcterms:W3CDTF">2025-05-15T06:12:18Z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